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5" r:id="rId2"/>
  </p:sldIdLst>
  <p:sldSz cx="9144000" cy="6858000" type="screen4x3"/>
  <p:notesSz cx="6858000" cy="9296400"/>
  <p:kinsoku lang="ja-JP" invalStChars="、。，．・：；？！゛゜ヽヾゝゞ々’”）〕］｝〉》」』】°‰′″℃％!%),.:;]}｡｣､･ﾞﾟ" invalEndChars="‘“（〔［｛〈《「『【￥＄$([\{｢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6D09"/>
    <a:srgbClr val="6BC3A9"/>
    <a:srgbClr val="7BA5B8"/>
    <a:srgbClr val="0096FF"/>
    <a:srgbClr val="00FB92"/>
    <a:srgbClr val="0432FF"/>
    <a:srgbClr val="FF9300"/>
    <a:srgbClr val="424242"/>
    <a:srgbClr val="FDF2DF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83" autoAdjust="0"/>
    <p:restoredTop sz="85518" autoAdjust="0"/>
  </p:normalViewPr>
  <p:slideViewPr>
    <p:cSldViewPr snapToGrid="0" snapToObjects="1" showGuides="1">
      <p:cViewPr>
        <p:scale>
          <a:sx n="120" d="100"/>
          <a:sy n="120" d="100"/>
        </p:scale>
        <p:origin x="992" y="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-3486" y="-102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3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3D270-D35B-394F-A526-7F1B57CA26E3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7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7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F0BAF-6C92-524A-A6CF-0BBC0B6CB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73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0F486-7A26-4140-93EF-7584E7E203C1}" type="datetimeFigureOut">
              <a:rPr lang="en-US" smtClean="0"/>
              <a:pPr/>
              <a:t>10/21/23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68BB5-FF57-804F-BD97-67C41DB36E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60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BDDE-7F02-47A8-8DC4-130224A4ADCA}" type="datetime1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39E5-E150-4824-98D8-F69FC6F894D2}" type="datetime1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D4873-3F20-4263-8506-0A725EBEAE0A}" type="datetime1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57654-0939-4066-B899-06D69B98C612}" type="datetime1">
              <a:rPr lang="en-US" smtClean="0"/>
              <a:t>10/21/23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7746-BD8E-4820-BEAA-C5628A5253D8}" type="datetime1">
              <a:rPr lang="en-US" smtClean="0"/>
              <a:t>10/21/23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896B-CF1F-4DFB-AE5C-91C662F7CADC}" type="datetime1">
              <a:rPr lang="en-US" smtClean="0"/>
              <a:t>10/21/23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B2979-F362-42A1-A4DA-5BC66462BEE1}" type="datetime1">
              <a:rPr lang="en-US" smtClean="0"/>
              <a:t>10/21/23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100D-28F8-4094-928D-EDB5A3773038}" type="datetime1">
              <a:rPr lang="en-US" smtClean="0"/>
              <a:t>10/21/23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625B-C27F-4390-A952-800759E9A575}" type="datetime1">
              <a:rPr lang="en-US" smtClean="0"/>
              <a:t>10/21/23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7436-B72F-4F3C-9375-A36A72446C9C}" type="datetime1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552D-27FF-4D46-8C85-2A7DAD1EA2AB}" type="datetime1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5E4A6-5497-41A0-95F8-3893EF29E9E3}" type="datetime1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EB96C-6015-A947-AC11-D960D3C52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.png"/><Relationship Id="rId4" Type="http://schemas.openxmlformats.org/officeDocument/2006/relationships/hyperlink" Target="http://garlandscience.com/garlandscience_resources/resource_detail.jsf?landing=student&amp;resource_id=9780815344469_CH03_QTM0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70271" y="6249572"/>
            <a:ext cx="8839200" cy="746125"/>
          </a:xfrm>
        </p:spPr>
        <p:txBody>
          <a:bodyPr>
            <a:normAutofit/>
          </a:bodyPr>
          <a:lstStyle/>
          <a:p>
            <a:r>
              <a:rPr lang="en-US" sz="1013" dirty="0">
                <a:hlinkClick r:id="rId4"/>
              </a:rPr>
              <a:t>http://</a:t>
            </a:r>
            <a:r>
              <a:rPr lang="en-US" sz="1013" dirty="0" err="1">
                <a:hlinkClick r:id="rId4"/>
              </a:rPr>
              <a:t>garlandscience.com</a:t>
            </a:r>
            <a:r>
              <a:rPr lang="en-US" sz="1013" dirty="0">
                <a:hlinkClick r:id="rId4"/>
              </a:rPr>
              <a:t>/</a:t>
            </a:r>
            <a:r>
              <a:rPr lang="en-US" sz="1013" dirty="0" err="1">
                <a:hlinkClick r:id="rId4"/>
              </a:rPr>
              <a:t>garlandscience_resources</a:t>
            </a:r>
            <a:r>
              <a:rPr lang="en-US" sz="1013" dirty="0">
                <a:hlinkClick r:id="rId4"/>
              </a:rPr>
              <a:t>/</a:t>
            </a:r>
            <a:r>
              <a:rPr lang="en-US" sz="1013" dirty="0" err="1">
                <a:hlinkClick r:id="rId4"/>
              </a:rPr>
              <a:t>resource_detail.jsf?landing</a:t>
            </a:r>
            <a:r>
              <a:rPr lang="en-US" sz="1013" dirty="0">
                <a:hlinkClick r:id="rId4"/>
              </a:rPr>
              <a:t>=</a:t>
            </a:r>
            <a:r>
              <a:rPr lang="en-US" sz="1013" dirty="0" err="1">
                <a:hlinkClick r:id="rId4"/>
              </a:rPr>
              <a:t>student&amp;resource_id</a:t>
            </a:r>
            <a:r>
              <a:rPr lang="en-US" sz="1013" dirty="0">
                <a:hlinkClick r:id="rId4"/>
              </a:rPr>
              <a:t>=9780815344469_CH03_QTM02</a:t>
            </a:r>
            <a:endParaRPr lang="en-US" sz="1013" dirty="0"/>
          </a:p>
        </p:txBody>
      </p:sp>
      <p:pic>
        <p:nvPicPr>
          <p:cNvPr id="5" name="03.2-aspartate_transcarb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/>
          <a:stretch/>
        </p:blipFill>
        <p:spPr>
          <a:xfrm>
            <a:off x="1042219" y="1320609"/>
            <a:ext cx="7334865" cy="4889339"/>
          </a:xfr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D725AABE-334D-0248-8827-89F200643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1911" y="906915"/>
            <a:ext cx="5985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6D09"/>
                </a:solidFill>
                <a:latin typeface="Helvetica" charset="0"/>
                <a:ea typeface="Helvetica" charset="0"/>
                <a:cs typeface="Helvetica" charset="0"/>
              </a:rPr>
              <a:t>Aspartate Transcarboxylase (</a:t>
            </a:r>
            <a:r>
              <a:rPr lang="en-US" altLang="en-US" b="1" dirty="0" err="1">
                <a:solidFill>
                  <a:srgbClr val="FF6D09"/>
                </a:solidFill>
                <a:latin typeface="Helvetica" charset="0"/>
                <a:ea typeface="Helvetica" charset="0"/>
                <a:cs typeface="Helvetica" charset="0"/>
              </a:rPr>
              <a:t>ATCase</a:t>
            </a:r>
            <a:r>
              <a:rPr lang="en-US" altLang="en-US" b="1" dirty="0">
                <a:solidFill>
                  <a:srgbClr val="FF6D09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230ED2-2F87-2440-B152-8D75D78D0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" y="4294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3600" b="1" dirty="0">
                <a:solidFill>
                  <a:srgbClr val="FF6D09"/>
                </a:solidFill>
                <a:latin typeface="Arial" charset="0"/>
                <a:ea typeface="Arial" charset="0"/>
                <a:cs typeface="Arial" charset="0"/>
              </a:rPr>
              <a:t>Enzyme Regulation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86A010-5CB8-C54A-B9D3-0FE9DFD02897}"/>
              </a:ext>
            </a:extLst>
          </p:cNvPr>
          <p:cNvSpPr/>
          <p:nvPr/>
        </p:nvSpPr>
        <p:spPr>
          <a:xfrm>
            <a:off x="39594" y="570195"/>
            <a:ext cx="2459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6D09"/>
                </a:solidFill>
                <a:latin typeface="Helvetica" charset="0"/>
                <a:ea typeface="Helvetica" charset="0"/>
                <a:cs typeface="Helvetica" charset="0"/>
              </a:rPr>
              <a:t>Control by </a:t>
            </a:r>
            <a:r>
              <a:rPr lang="en-US" altLang="en-US" b="1" dirty="0" err="1">
                <a:solidFill>
                  <a:srgbClr val="FF6D09"/>
                </a:solidFill>
                <a:latin typeface="Helvetica" charset="0"/>
                <a:ea typeface="Helvetica" charset="0"/>
                <a:cs typeface="Helvetica" charset="0"/>
              </a:rPr>
              <a:t>Allostery</a:t>
            </a:r>
            <a:r>
              <a:rPr lang="en-US" altLang="en-US" b="1" dirty="0">
                <a:solidFill>
                  <a:srgbClr val="FF6D09"/>
                </a:solidFill>
                <a:latin typeface="Helvetica" charset="0"/>
                <a:ea typeface="Helvetica" charset="0"/>
                <a:cs typeface="Helvetica" charset="0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1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79014</TotalTime>
  <Words>40</Words>
  <Application>Microsoft Macintosh PowerPoint</Application>
  <PresentationFormat>On-screen Show (4:3)</PresentationFormat>
  <Paragraphs>4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Office Theme</vt:lpstr>
      <vt:lpstr>http://garlandscience.com/garlandscience_resources/resource_detail.jsf?landing=student&amp;resource_id=9780815344469_CH03_QTM02</vt:lpstr>
    </vt:vector>
  </TitlesOfParts>
  <Company>Boston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BI/CH 421S &amp; CH 423S</dc:title>
  <dc:creator>Allison Lamanna</dc:creator>
  <cp:lastModifiedBy>Microsoft Office User</cp:lastModifiedBy>
  <cp:revision>343</cp:revision>
  <cp:lastPrinted>2023-10-23T16:54:00Z</cp:lastPrinted>
  <dcterms:created xsi:type="dcterms:W3CDTF">2013-07-10T16:04:00Z</dcterms:created>
  <dcterms:modified xsi:type="dcterms:W3CDTF">2023-10-25T11:39:05Z</dcterms:modified>
</cp:coreProperties>
</file>